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tags/tag87.xml" ContentType="application/vnd.openxmlformats-officedocument.presentationml.tags+xml"/>
  <Override PartName="/ppt/notesSlides/notesSlide65.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notesSlides/notesSlide61.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tags/tag3.xml" ContentType="application/vnd.openxmlformats-officedocument.presentationml.tags+xml"/>
  <Default Extension="jpeg" ContentType="image/jpeg"/>
  <Override PartName="/ppt/tags/tag59.xml" ContentType="application/vnd.openxmlformats-officedocument.presentationml.tags+xml"/>
  <Override PartName="/ppt/tags/tag7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notesSlides/notesSlide70.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tags/tag102.xml" ContentType="application/vnd.openxmlformats-officedocument.presentationml.tag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tags/tag94.xml" ContentType="application/vnd.openxmlformats-officedocument.presentationml.tags+xml"/>
  <Override PartName="/ppt/notesSlides/notesSlide7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08" r:id="rId3"/>
    <p:sldId id="309" r:id="rId4"/>
    <p:sldId id="310" r:id="rId5"/>
    <p:sldId id="311" r:id="rId6"/>
    <p:sldId id="312" r:id="rId7"/>
    <p:sldId id="313" r:id="rId8"/>
    <p:sldId id="314" r:id="rId9"/>
    <p:sldId id="315" r:id="rId10"/>
    <p:sldId id="316" r:id="rId11"/>
    <p:sldId id="323" r:id="rId12"/>
    <p:sldId id="319" r:id="rId13"/>
    <p:sldId id="320" r:id="rId14"/>
    <p:sldId id="321" r:id="rId15"/>
    <p:sldId id="322" r:id="rId16"/>
    <p:sldId id="300" r:id="rId17"/>
    <p:sldId id="295" r:id="rId18"/>
    <p:sldId id="296" r:id="rId19"/>
    <p:sldId id="297" r:id="rId20"/>
    <p:sldId id="298" r:id="rId21"/>
    <p:sldId id="299" r:id="rId22"/>
    <p:sldId id="301" r:id="rId23"/>
    <p:sldId id="257" r:id="rId24"/>
    <p:sldId id="258" r:id="rId25"/>
    <p:sldId id="259" r:id="rId26"/>
    <p:sldId id="260" r:id="rId27"/>
    <p:sldId id="261" r:id="rId28"/>
    <p:sldId id="268" r:id="rId29"/>
    <p:sldId id="324" r:id="rId30"/>
    <p:sldId id="325" r:id="rId31"/>
    <p:sldId id="326" r:id="rId32"/>
    <p:sldId id="327" r:id="rId33"/>
    <p:sldId id="328" r:id="rId34"/>
    <p:sldId id="329" r:id="rId35"/>
    <p:sldId id="330" r:id="rId36"/>
    <p:sldId id="331" r:id="rId37"/>
    <p:sldId id="332" r:id="rId38"/>
    <p:sldId id="333" r:id="rId39"/>
    <p:sldId id="334" r:id="rId40"/>
    <p:sldId id="302" r:id="rId41"/>
    <p:sldId id="335" r:id="rId42"/>
    <p:sldId id="336" r:id="rId43"/>
    <p:sldId id="337" r:id="rId44"/>
    <p:sldId id="338" r:id="rId45"/>
    <p:sldId id="339" r:id="rId46"/>
    <p:sldId id="340" r:id="rId47"/>
    <p:sldId id="341" r:id="rId48"/>
    <p:sldId id="343" r:id="rId49"/>
    <p:sldId id="344" r:id="rId50"/>
    <p:sldId id="269" r:id="rId51"/>
    <p:sldId id="303" r:id="rId52"/>
    <p:sldId id="272" r:id="rId53"/>
    <p:sldId id="304" r:id="rId54"/>
    <p:sldId id="274" r:id="rId55"/>
    <p:sldId id="305" r:id="rId56"/>
    <p:sldId id="275" r:id="rId57"/>
    <p:sldId id="276" r:id="rId58"/>
    <p:sldId id="318" r:id="rId59"/>
    <p:sldId id="279" r:id="rId60"/>
    <p:sldId id="280" r:id="rId61"/>
    <p:sldId id="351" r:id="rId62"/>
    <p:sldId id="282" r:id="rId63"/>
    <p:sldId id="306" r:id="rId64"/>
    <p:sldId id="284" r:id="rId65"/>
    <p:sldId id="352" r:id="rId66"/>
    <p:sldId id="285" r:id="rId67"/>
    <p:sldId id="286" r:id="rId68"/>
    <p:sldId id="287" r:id="rId69"/>
    <p:sldId id="354" r:id="rId70"/>
    <p:sldId id="355" r:id="rId71"/>
    <p:sldId id="353" r:id="rId72"/>
    <p:sldId id="358" r:id="rId73"/>
    <p:sldId id="288" r:id="rId74"/>
    <p:sldId id="289" r:id="rId75"/>
    <p:sldId id="291" r:id="rId76"/>
    <p:sldId id="293" r:id="rId77"/>
    <p:sldId id="359" r:id="rId78"/>
    <p:sldId id="294" r:id="rId79"/>
    <p:sldId id="360" r:id="rId80"/>
    <p:sldId id="356" r:id="rId81"/>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32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AF44C42-85CC-400B-AEB7-E361CEE63072}"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697495-07A3-4BDE-B811-C49074716FF8}"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C5E714F-5E37-4B1F-906F-745A67C105D0}"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BCF36A-990F-440F-829C-12C482244245}"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87684EF-7FD6-44EB-A867-C913B78F2C45}"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C2C50D7-B8CB-4A78-BDEE-D07AEF652643}"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0AA9298-73AE-49EA-B301-7EDA5A2D5E75}" type="datetimeFigureOut">
              <a:rPr lang="en-US"/>
              <a:pPr>
                <a:defRPr/>
              </a:pPr>
              <a:t>9/1/2015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30C5FED-4B6A-4C8D-994B-A033F6C010C3}" type="datetimeFigureOut">
              <a:rPr lang="en-US"/>
              <a:pPr>
                <a:defRPr/>
              </a:pPr>
              <a:t>9/1/2015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FC77E4-57DD-40E2-A521-355FEB2E0728}" type="datetimeFigureOut">
              <a:rPr lang="en-US"/>
              <a:pPr>
                <a:defRPr/>
              </a:pPr>
              <a:t>9/1/2015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967D7A4-A98C-4D79-BFCD-4722B3BFDFE4}"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78DDC4-AAA3-4816-A3A3-962B61422F92}"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CEB85BD-74BF-4FB8-B13C-197FF4AC0098}" type="datetimeFigureOut">
              <a:rPr lang="en-US"/>
              <a:pPr>
                <a:defRPr/>
              </a:pPr>
              <a:t>9/1/2015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54.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57.xml"/><Relationship Id="rId7"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2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notesSlide" Target="../notesSlides/notesSlide34.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2.xml"/><Relationship Id="rId5" Type="http://schemas.openxmlformats.org/officeDocument/2006/relationships/tags" Target="../tags/tag65.xml"/><Relationship Id="rId15" Type="http://schemas.openxmlformats.org/officeDocument/2006/relationships/hyperlink" Target="http://developer.android.com/guide/topics/ui/index.html" TargetMode="Externa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3.xml"/><Relationship Id="rId7" Type="http://schemas.openxmlformats.org/officeDocument/2006/relationships/notesSlide" Target="../notesSlides/notesSlide35.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hyperlink" Target="http://developer.android.com/resources/tutorials/views/index.html" TargetMode="Externa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78.xml"/><Relationship Id="rId7"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hyperlink" Target="http://developer.android.com/resources/tutorials/views/index.html" TargetMode="External"/><Relationship Id="rId5" Type="http://schemas.openxmlformats.org/officeDocument/2006/relationships/tags" Target="../tags/tag80.xml"/><Relationship Id="rId10" Type="http://schemas.openxmlformats.org/officeDocument/2006/relationships/image" Target="../media/image24.png"/><Relationship Id="rId4" Type="http://schemas.openxmlformats.org/officeDocument/2006/relationships/tags" Target="../tags/tag79.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4.xml"/><Relationship Id="rId7" Type="http://schemas.openxmlformats.org/officeDocument/2006/relationships/notesSlide" Target="../notesSlides/notesSlide37.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s>
</file>

<file path=ppt/slides/_rels/slide38.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90.xml"/></Relationships>
</file>

<file path=ppt/slides/_rels/slide3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7.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notesSlide" Target="../notesSlides/notesSlide44.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notesSlide" Target="../notesSlides/notesSlide45.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Environment</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Tree>
    <p:extLst>
      <p:ext uri="{BB962C8B-B14F-4D97-AF65-F5344CB8AC3E}">
        <p14:creationId xmlns="" xmlns:p14="http://schemas.microsoft.com/office/powerpoint/2010/main"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Tree>
    <p:custDataLst>
      <p:tags r:id="rId1"/>
    </p:custDataLst>
    <p:extLst>
      <p:ext uri="{BB962C8B-B14F-4D97-AF65-F5344CB8AC3E}">
        <p14:creationId xmlns="" xmlns:p14="http://schemas.microsoft.com/office/powerpoint/2010/main" val="96036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Tree>
    <p:custDataLst>
      <p:tags r:id="rId1"/>
    </p:custDataLst>
    <p:extLst>
      <p:ext uri="{BB962C8B-B14F-4D97-AF65-F5344CB8AC3E}">
        <p14:creationId xmlns="" xmlns:p14="http://schemas.microsoft.com/office/powerpoint/2010/main" val="293236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Tree>
    <p:custDataLst>
      <p:tags r:id="rId1"/>
    </p:custDataLst>
    <p:extLst>
      <p:ext uri="{BB962C8B-B14F-4D97-AF65-F5344CB8AC3E}">
        <p14:creationId xmlns="" xmlns:p14="http://schemas.microsoft.com/office/powerpoint/2010/main" val="31919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Tree>
    <p:custDataLst>
      <p:tags r:id="rId1"/>
    </p:custDataLst>
    <p:extLst>
      <p:ext uri="{BB962C8B-B14F-4D97-AF65-F5344CB8AC3E}">
        <p14:creationId xmlns="" xmlns:p14="http://schemas.microsoft.com/office/powerpoint/2010/main" val="268543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 xmlns:p14="http://schemas.microsoft.com/office/powerpoint/2010/main" val="227421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Tree>
    <p:extLst>
      <p:ext uri="{BB962C8B-B14F-4D97-AF65-F5344CB8AC3E}">
        <p14:creationId xmlns="" xmlns:p14="http://schemas.microsoft.com/office/powerpoint/2010/main" val="50513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HelloWorld.java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dirty="0" smtClean="0"/>
              <a:t>res/layout/</a:t>
            </a:r>
            <a:r>
              <a:rPr lang="en-US" sz="2000" b="1" dirty="0" smtClean="0"/>
              <a:t>main.xml</a:t>
            </a:r>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29</a:t>
            </a:fld>
            <a:endParaRPr lang="en-US"/>
          </a:p>
        </p:txBody>
      </p:sp>
    </p:spTree>
    <p:custDataLst>
      <p:tags r:id="rId1"/>
    </p:custDataLst>
    <p:extLst>
      <p:ext uri="{BB962C8B-B14F-4D97-AF65-F5344CB8AC3E}">
        <p14:creationId xmlns="" xmlns:p14="http://schemas.microsoft.com/office/powerpoint/2010/main" val="1231537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Tree>
    <p:custDataLst>
      <p:tags r:id="rId1"/>
    </p:custDataLst>
    <p:extLst>
      <p:ext uri="{BB962C8B-B14F-4D97-AF65-F5344CB8AC3E}">
        <p14:creationId xmlns="" xmlns:p14="http://schemas.microsoft.com/office/powerpoint/2010/main" val="2364041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990600"/>
            <a:ext cx="8229600" cy="1143000"/>
          </a:xfrm>
        </p:spPr>
        <p:txBody>
          <a:bodyPr/>
          <a:lstStyle/>
          <a:p>
            <a:r>
              <a:rPr lang="en-US" smtClean="0"/>
              <a:t>1   -   src/</a:t>
            </a:r>
            <a:r>
              <a:rPr lang="en-US" b="1" smtClean="0"/>
              <a:t>HelloWorld.java</a:t>
            </a:r>
            <a:endParaRPr lang="en-US" b="1" dirty="0" smtClean="0"/>
          </a:p>
        </p:txBody>
      </p:sp>
      <p:sp>
        <p:nvSpPr>
          <p:cNvPr id="5" name="Content Placeholder 4"/>
          <p:cNvSpPr>
            <a:spLocks noGrp="1"/>
          </p:cNvSpPr>
          <p:nvPr>
            <p:ph idx="1"/>
            <p:custDataLst>
              <p:tags r:id="rId3"/>
            </p:custDataLst>
          </p:nvPr>
        </p:nvSpPr>
        <p:spPr>
          <a:xfrm>
            <a:off x="1828800" y="2667000"/>
            <a:ext cx="6858000" cy="3459163"/>
          </a:xfrm>
        </p:spPr>
        <p:txBody>
          <a:bodyPr>
            <a:noAutofit/>
          </a:bodyPr>
          <a:lstStyle/>
          <a:p>
            <a:r>
              <a:rPr lang="en-US" sz="2400" dirty="0" smtClean="0"/>
              <a:t>Activity which is started when app executes</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30</a:t>
            </a:fld>
            <a:endParaRPr lang="en-US"/>
          </a:p>
        </p:txBody>
      </p:sp>
    </p:spTree>
    <p:custDataLst>
      <p:tags r:id="rId1"/>
    </p:custDataLst>
    <p:extLst>
      <p:ext uri="{BB962C8B-B14F-4D97-AF65-F5344CB8AC3E}">
        <p14:creationId xmlns="" xmlns:p14="http://schemas.microsoft.com/office/powerpoint/2010/main" val="1427028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Auto-generated file with identifiers from main.xml, strings.xml, and elsewhere</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31</a:t>
            </a:fld>
            <a:endParaRPr lang="en-US"/>
          </a:p>
        </p:txBody>
      </p:sp>
      <p:pic>
        <p:nvPicPr>
          <p:cNvPr id="104451" name="Picture 3"/>
          <p:cNvPicPr>
            <a:picLocks noChangeAspect="1" noChangeArrowheads="1"/>
          </p:cNvPicPr>
          <p:nvPr>
            <p:custDataLst>
              <p:tags r:id="rId5"/>
            </p:custDataLst>
          </p:nvPr>
        </p:nvPicPr>
        <p:blipFill>
          <a:blip r:embed="rId9" cstate="print"/>
          <a:srcRect/>
          <a:stretch>
            <a:fillRect/>
          </a:stretch>
        </p:blipFill>
        <p:spPr bwMode="auto">
          <a:xfrm>
            <a:off x="609600" y="2057400"/>
            <a:ext cx="5943600" cy="4721692"/>
          </a:xfrm>
          <a:prstGeom prst="rect">
            <a:avLst/>
          </a:prstGeom>
          <a:noFill/>
          <a:ln w="9525">
            <a:noFill/>
            <a:miter lim="800000"/>
            <a:headEnd/>
            <a:tailEnd/>
          </a:ln>
        </p:spPr>
      </p:pic>
      <p:sp>
        <p:nvSpPr>
          <p:cNvPr id="8" name="TextBox 7"/>
          <p:cNvSpPr txBox="1"/>
          <p:nvPr>
            <p:custDataLst>
              <p:tags r:id="rId6"/>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 xmlns:p14="http://schemas.microsoft.com/office/powerpoint/2010/main" val="1410829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res/layout/main.xml</a:t>
            </a:r>
            <a:endParaRPr lang="en-US" dirty="0"/>
          </a:p>
        </p:txBody>
      </p:sp>
      <p:sp>
        <p:nvSpPr>
          <p:cNvPr id="3" name="Content Placeholder 2"/>
          <p:cNvSpPr>
            <a:spLocks noGrp="1"/>
          </p:cNvSpPr>
          <p:nvPr>
            <p:ph idx="1"/>
          </p:nvPr>
        </p:nvSpPr>
        <p:spPr/>
        <p:txBody>
          <a:bodyPr/>
          <a:lstStyle/>
          <a:p>
            <a:r>
              <a:rPr lang="en-US" dirty="0" smtClean="0"/>
              <a:t>layout of main activity</a:t>
            </a:r>
          </a:p>
          <a:p>
            <a:r>
              <a:rPr lang="en-US" dirty="0" smtClean="0"/>
              <a:t>xml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 y="2895600"/>
            <a:ext cx="8718115"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8761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contd. -  res/layout/main.xml</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33600" y="990600"/>
            <a:ext cx="5676900" cy="5829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8786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res/layout/</a:t>
            </a:r>
            <a:r>
              <a:rPr lang="en-US" b="1" smtClean="0"/>
              <a:t>main.xml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34</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 xmlns:p14="http://schemas.microsoft.com/office/powerpoint/2010/main" val="2085067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35</a:t>
            </a:fld>
            <a:endParaRPr lang="en-US" dirty="0"/>
          </a:p>
        </p:txBody>
      </p:sp>
    </p:spTree>
    <p:custDataLst>
      <p:tags r:id="rId1"/>
    </p:custDataLst>
    <p:extLst>
      <p:ext uri="{BB962C8B-B14F-4D97-AF65-F5344CB8AC3E}">
        <p14:creationId xmlns="" xmlns:p14="http://schemas.microsoft.com/office/powerpoint/2010/main" val="876541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contd -  Available </a:t>
            </a:r>
            <a:r>
              <a:rPr lang="en-US" dirty="0" smtClean="0"/>
              <a:t>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36</a:t>
            </a:fld>
            <a:endParaRPr lang="en-US"/>
          </a:p>
        </p:txBody>
      </p:sp>
    </p:spTree>
    <p:custDataLst>
      <p:tags r:id="rId1"/>
    </p:custDataLst>
    <p:extLst>
      <p:ext uri="{BB962C8B-B14F-4D97-AF65-F5344CB8AC3E}">
        <p14:creationId xmlns="" xmlns:p14="http://schemas.microsoft.com/office/powerpoint/2010/main" val="1068924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37</a:t>
            </a:fld>
            <a:endParaRPr lang="en-US"/>
          </a:p>
        </p:txBody>
      </p:sp>
      <p:pic>
        <p:nvPicPr>
          <p:cNvPr id="103427" name="Picture 3"/>
          <p:cNvPicPr>
            <a:picLocks noChangeAspect="1" noChangeArrowheads="1"/>
          </p:cNvPicPr>
          <p:nvPr>
            <p:custDataLst>
              <p:tags r:id="rId5"/>
            </p:custDataLst>
          </p:nvPr>
        </p:nvPicPr>
        <p:blipFill>
          <a:blip r:embed="rId8" cstate="print"/>
          <a:srcRect/>
          <a:stretch>
            <a:fillRect/>
          </a:stretch>
        </p:blipFill>
        <p:spPr bwMode="auto">
          <a:xfrm>
            <a:off x="990600" y="2209800"/>
            <a:ext cx="6705600" cy="1334448"/>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32064639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38</a:t>
            </a:fld>
            <a:endParaRPr lang="en-US"/>
          </a:p>
        </p:txBody>
      </p:sp>
      <p:pic>
        <p:nvPicPr>
          <p:cNvPr id="2050"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24948" y="2397815"/>
            <a:ext cx="6829425" cy="447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715000" y="3362980"/>
            <a:ext cx="2456057" cy="523220"/>
          </a:xfrm>
          <a:prstGeom prst="rect">
            <a:avLst/>
          </a:prstGeom>
          <a:noFill/>
        </p:spPr>
        <p:txBody>
          <a:bodyPr wrap="none" rtlCol="0">
            <a:spAutoFit/>
          </a:bodyPr>
          <a:lstStyle/>
          <a:p>
            <a:r>
              <a:rPr lang="en-US" sz="2800" dirty="0" smtClean="0">
                <a:solidFill>
                  <a:srgbClr val="FF0000"/>
                </a:solidFill>
              </a:rPr>
              <a:t>min </a:t>
            </a:r>
            <a:r>
              <a:rPr lang="en-US" sz="2800" dirty="0" err="1" smtClean="0">
                <a:solidFill>
                  <a:srgbClr val="FF0000"/>
                </a:solidFill>
              </a:rPr>
              <a:t>sdk</a:t>
            </a:r>
            <a:r>
              <a:rPr lang="en-US" sz="2800" dirty="0" smtClean="0">
                <a:solidFill>
                  <a:srgbClr val="FF0000"/>
                </a:solidFill>
              </a:rPr>
              <a:t> version</a:t>
            </a:r>
            <a:endParaRPr lang="en-US" sz="2800" dirty="0">
              <a:solidFill>
                <a:srgbClr val="FF0000"/>
              </a:solidFill>
            </a:endParaRPr>
          </a:p>
        </p:txBody>
      </p:sp>
      <p:cxnSp>
        <p:nvCxnSpPr>
          <p:cNvPr id="7" name="Straight Arrow Connector 6"/>
          <p:cNvCxnSpPr>
            <a:stCxn id="2" idx="1"/>
          </p:cNvCxnSpPr>
          <p:nvPr/>
        </p:nvCxnSpPr>
        <p:spPr>
          <a:xfrm flipH="1">
            <a:off x="4724400" y="3624590"/>
            <a:ext cx="990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 xmlns:p14="http://schemas.microsoft.com/office/powerpoint/2010/main" val="588498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39</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 xmlns:p14="http://schemas.microsoft.com/office/powerpoint/2010/main" val="1218925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Tree>
    <p:extLst>
      <p:ext uri="{BB962C8B-B14F-4D97-AF65-F5344CB8AC3E}">
        <p14:creationId xmlns="" xmlns:p14="http://schemas.microsoft.com/office/powerpoint/2010/main" val="3117634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Tree>
    <p:extLst>
      <p:ext uri="{BB962C8B-B14F-4D97-AF65-F5344CB8AC3E}">
        <p14:creationId xmlns="" xmlns:p14="http://schemas.microsoft.com/office/powerpoint/2010/main" val="2645509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Tree>
    <p:extLst>
      <p:ext uri="{BB962C8B-B14F-4D97-AF65-F5344CB8AC3E}">
        <p14:creationId xmlns="" xmlns:p14="http://schemas.microsoft.com/office/powerpoint/2010/main" val="910098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 xmlns:p14="http://schemas.microsoft.com/office/powerpoint/2010/main" val="3560682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45</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 xmlns:p14="http://schemas.microsoft.com/office/powerpoint/2010/main" val="1979908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 xmlns:p14="http://schemas.microsoft.com/office/powerpoint/2010/main" val="2628550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Tree>
    <p:extLst>
      <p:ext uri="{BB962C8B-B14F-4D97-AF65-F5344CB8AC3E}">
        <p14:creationId xmlns="" xmlns:p14="http://schemas.microsoft.com/office/powerpoint/2010/main" val="3360545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 xmlns:p14="http://schemas.microsoft.com/office/powerpoint/2010/main" val="13005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Tree>
    <p:extLst>
      <p:ext uri="{BB962C8B-B14F-4D97-AF65-F5344CB8AC3E}">
        <p14:creationId xmlns="" xmlns:p14="http://schemas.microsoft.com/office/powerpoint/2010/main" val="27089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Tree>
    <p:extLst>
      <p:ext uri="{BB962C8B-B14F-4D97-AF65-F5344CB8AC3E}">
        <p14:creationId xmlns="" xmlns:p14="http://schemas.microsoft.com/office/powerpoint/2010/main" val="53230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p>
          <a:p>
            <a:pPr marL="914400" lvl="1" indent="-514350" fontAlgn="auto">
              <a:spcAft>
                <a:spcPts val="0"/>
              </a:spcAft>
              <a:buFont typeface="+mj-lt"/>
              <a:buAutoNum type="arabicPeriod"/>
              <a:defRPr/>
            </a:pPr>
            <a:r>
              <a:rPr lang="en-US" smtClean="0"/>
              <a:t> Comment 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4</a:t>
            </a:r>
          </a:p>
        </p:txBody>
      </p:sp>
      <p:sp>
        <p:nvSpPr>
          <p:cNvPr id="3" name="Subtitle 2"/>
          <p:cNvSpPr>
            <a:spLocks noGrp="1"/>
          </p:cNvSpPr>
          <p:nvPr>
            <p:ph type="subTitle" idx="1"/>
          </p:nvPr>
        </p:nvSpPr>
        <p:spPr/>
        <p:txBody>
          <a:bodyPr/>
          <a:lstStyle/>
          <a:p>
            <a:r>
              <a:rPr lang="en-US" smtClean="0"/>
              <a:t>Creating ERROR</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~240dpi       ~320dpi      ~480dpi       ~640dpi</a:t>
            </a:r>
            <a:endParaRPr lang="en-US" sz="1400"/>
          </a:p>
        </p:txBody>
      </p:sp>
    </p:spTree>
    <p:extLst>
      <p:ext uri="{BB962C8B-B14F-4D97-AF65-F5344CB8AC3E}">
        <p14:creationId xmlns="" xmlns:p14="http://schemas.microsoft.com/office/powerpoint/2010/main" val="305320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5</a:t>
            </a:r>
          </a:p>
        </p:txBody>
      </p:sp>
      <p:sp>
        <p:nvSpPr>
          <p:cNvPr id="3" name="Subtitle 2"/>
          <p:cNvSpPr>
            <a:spLocks noGrp="1"/>
          </p:cNvSpPr>
          <p:nvPr>
            <p:ph type="subTitle" idx="1"/>
          </p:nvPr>
        </p:nvSpPr>
        <p:spPr/>
        <p:txBody>
          <a:bodyPr/>
          <a:lstStyle/>
          <a:p>
            <a:r>
              <a:rPr lang="en-US" smtClean="0"/>
              <a:t>Toasting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5 Changes to Lab 4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THESE LINES</a:t>
            </a:r>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  </a:t>
            </a:r>
            <a:br>
              <a:rPr lang="en-US" sz="2600" smtClean="0"/>
            </a:br>
            <a:r>
              <a:rPr lang="en-US" sz="2600" smtClean="0"/>
              <a:t>                                                                 Toast.LENGTH_LONG);</a:t>
            </a:r>
          </a:p>
          <a:p>
            <a:pPr fontAlgn="auto">
              <a:spcAft>
                <a:spcPts val="0"/>
              </a:spcAft>
              <a:buFont typeface="Arial" pitchFamily="34" charset="0"/>
              <a:buNone/>
              <a:defRPr/>
            </a:pPr>
            <a:r>
              <a:rPr lang="en-US" sz="2600" smtClean="0"/>
              <a:t>toast.show();</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6</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Tree>
    <p:extLst>
      <p:ext uri="{BB962C8B-B14F-4D97-AF65-F5344CB8AC3E}">
        <p14:creationId xmlns="" xmlns:p14="http://schemas.microsoft.com/office/powerpoint/2010/main" val="171131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33869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Elements covered</a:t>
            </a:r>
            <a:endParaRPr lang="en-US" dirty="0"/>
          </a:p>
        </p:txBody>
      </p:sp>
      <p:sp>
        <p:nvSpPr>
          <p:cNvPr id="3" name="Content Placeholder 2"/>
          <p:cNvSpPr>
            <a:spLocks noGrp="1"/>
          </p:cNvSpPr>
          <p:nvPr>
            <p:ph idx="1"/>
          </p:nvPr>
        </p:nvSpPr>
        <p:spPr>
          <a:xfrm>
            <a:off x="0" y="11128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message</a:t>
            </a:r>
          </a:p>
          <a:p>
            <a:pPr lvl="1"/>
            <a:r>
              <a:rPr lang="en-US" smtClean="0"/>
              <a:t>Debug BreakPoint</a:t>
            </a:r>
          </a:p>
          <a:p>
            <a:pPr lvl="1"/>
            <a:r>
              <a:rPr lang="en-US" smtClean="0"/>
              <a:t>ScreenShot of the APP</a:t>
            </a:r>
            <a:endParaRPr lang="en-US" dirty="0" smtClean="0"/>
          </a:p>
          <a:p>
            <a:pPr lvl="1"/>
            <a:endParaRPr lang="en-US" dirty="0"/>
          </a:p>
        </p:txBody>
      </p:sp>
    </p:spTree>
    <p:extLst>
      <p:ext uri="{BB962C8B-B14F-4D97-AF65-F5344CB8AC3E}">
        <p14:creationId xmlns="" xmlns:p14="http://schemas.microsoft.com/office/powerpoint/2010/main" val="1695376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a:xfrm>
            <a:off x="457200" y="1219200"/>
            <a:ext cx="8229600" cy="4525963"/>
          </a:xfrm>
        </p:spPr>
        <p:txBody>
          <a:bodyPr/>
          <a:lstStyle/>
          <a:p>
            <a:pPr>
              <a:buNone/>
            </a:pPr>
            <a:r>
              <a:rPr lang="en-US" sz="1200" smtClean="0"/>
              <a:t>package </a:t>
            </a:r>
            <a:r>
              <a:rPr lang="en-US" sz="1200" smtClean="0"/>
              <a:t>com.example.helloandroid</a:t>
            </a:r>
            <a:r>
              <a:rPr lang="en-US" sz="1200" smtClean="0"/>
              <a:t>;</a:t>
            </a:r>
          </a:p>
          <a:p>
            <a:pPr>
              <a:buNone/>
            </a:pPr>
            <a:endParaRPr lang="en-US" sz="1200" smtClean="0"/>
          </a:p>
          <a:p>
            <a:pPr>
              <a:buNone/>
            </a:pPr>
            <a:r>
              <a:rPr lang="en-US" sz="1200" smtClean="0"/>
              <a:t>import android.app.Activity;</a:t>
            </a:r>
          </a:p>
          <a:p>
            <a:pPr>
              <a:buNone/>
            </a:pPr>
            <a:r>
              <a:rPr lang="en-US" sz="1200" smtClean="0"/>
              <a:t>import android.os.Bundle;</a:t>
            </a:r>
          </a:p>
          <a:p>
            <a:pPr>
              <a:buNone/>
            </a:pPr>
            <a:r>
              <a:rPr lang="en-US" sz="1200" smtClean="0"/>
              <a:t>import android.os.StrictMode;</a:t>
            </a:r>
          </a:p>
          <a:p>
            <a:pPr>
              <a:buNone/>
            </a:pPr>
            <a:r>
              <a:rPr lang="en-US" sz="1200" smtClean="0"/>
              <a:t>import android.util.Log;</a:t>
            </a:r>
          </a:p>
          <a:p>
            <a:pPr>
              <a:buNone/>
            </a:pPr>
            <a:r>
              <a:rPr lang="en-US" sz="1200" smtClean="0"/>
              <a:t>import android.view.Menu;</a:t>
            </a:r>
          </a:p>
          <a:p>
            <a:pPr>
              <a:buNone/>
            </a:pPr>
            <a:r>
              <a:rPr lang="en-US" sz="1200" smtClean="0"/>
              <a:t>import android.view.MenuItem;</a:t>
            </a:r>
          </a:p>
          <a:p>
            <a:pPr>
              <a:buNone/>
            </a:pPr>
            <a:r>
              <a:rPr lang="en-US" sz="1200" smtClean="0"/>
              <a:t>import android.widget.Button;</a:t>
            </a:r>
          </a:p>
          <a:p>
            <a:pPr>
              <a:buNone/>
            </a:pPr>
            <a:r>
              <a:rPr lang="en-US" sz="1200" smtClean="0"/>
              <a:t>import android.widget.TextView;</a:t>
            </a:r>
          </a:p>
          <a:p>
            <a:pPr>
              <a:buNone/>
            </a:pPr>
            <a:r>
              <a:rPr lang="en-US" sz="1200" smtClean="0"/>
              <a:t>import </a:t>
            </a:r>
            <a:r>
              <a:rPr lang="en-US" sz="1200" smtClean="0"/>
              <a:t>android.widget.Toast</a:t>
            </a:r>
            <a:r>
              <a:rPr lang="en-US" sz="1200" smtClean="0"/>
              <a:t>;</a:t>
            </a:r>
            <a:r>
              <a:rPr lang="en-US" sz="1200" smtClean="0"/>
              <a:t/>
            </a:r>
            <a:br>
              <a:rPr lang="en-US" sz="1200" smtClean="0"/>
            </a:br>
            <a:endParaRPr lang="en-US" sz="1200" smtClean="0"/>
          </a:p>
          <a:p>
            <a:pPr>
              <a:buNone/>
            </a:pPr>
            <a:r>
              <a:rPr lang="en-US" sz="1200" smtClean="0"/>
              <a:t>public class MainActivity extends </a:t>
            </a:r>
            <a:r>
              <a:rPr lang="en-US" sz="1200" smtClean="0"/>
              <a:t>AppCompatActivity </a:t>
            </a:r>
            <a:r>
              <a:rPr lang="en-US" sz="1200" smtClean="0"/>
              <a:t>{</a:t>
            </a:r>
            <a:endParaRPr lang="en-US" sz="1200" smtClean="0"/>
          </a:p>
          <a:p>
            <a:pPr>
              <a:buNone/>
            </a:pPr>
            <a:r>
              <a:rPr lang="en-US" sz="1200" smtClean="0"/>
              <a:t>    TextView textView;</a:t>
            </a:r>
          </a:p>
          <a:p>
            <a:pPr>
              <a:buNone/>
            </a:pPr>
            <a:r>
              <a:rPr lang="en-US" sz="1200" smtClean="0"/>
              <a:t>    Button </a:t>
            </a:r>
            <a:r>
              <a:rPr lang="en-US" sz="1200" smtClean="0"/>
              <a:t>ourButton</a:t>
            </a:r>
            <a:r>
              <a:rPr lang="en-US" sz="1200" smtClean="0"/>
              <a:t>;</a:t>
            </a:r>
            <a:endParaRPr lang="en-US" sz="1200" smtClean="0"/>
          </a:p>
          <a:p>
            <a:pPr>
              <a:buNone/>
            </a:pPr>
            <a:r>
              <a:rPr lang="en-US" sz="1200" smtClean="0"/>
              <a:t> </a:t>
            </a:r>
            <a:r>
              <a:rPr lang="en-US" sz="1200" smtClean="0"/>
              <a:t>   // OVER WRITE OnCreate Method in LAB 7</a:t>
            </a:r>
          </a:p>
          <a:p>
            <a:pPr>
              <a:buNone/>
            </a:pPr>
            <a:r>
              <a:rPr lang="en-US" sz="1200" smtClean="0"/>
              <a:t>    @Override</a:t>
            </a:r>
          </a:p>
          <a:p>
            <a:pPr>
              <a:buNone/>
            </a:pPr>
            <a:r>
              <a:rPr lang="en-US" sz="1200" smtClean="0"/>
              <a:t>    protected void onCreate(Bundle bundle) {</a:t>
            </a:r>
          </a:p>
          <a:p>
            <a:pPr>
              <a:buNone/>
            </a:pPr>
            <a:r>
              <a:rPr lang="en-US" sz="1200" smtClean="0"/>
              <a:t>        super.onCreate(bundle);</a:t>
            </a:r>
          </a:p>
          <a:p>
            <a:pPr>
              <a:buNone/>
            </a:pPr>
            <a:r>
              <a:rPr lang="en-US" sz="1200" smtClean="0"/>
              <a:t>        setContentView(R.layout.activity_main);</a:t>
            </a:r>
          </a:p>
          <a:p>
            <a:pPr>
              <a:buNone/>
            </a:pPr>
            <a:r>
              <a:rPr lang="en-US" sz="1200" smtClean="0"/>
              <a:t>        textView = (TextView) findViewById(R.id.textView);</a:t>
            </a:r>
          </a:p>
          <a:p>
            <a:pPr>
              <a:buNone/>
            </a:pPr>
            <a:r>
              <a:rPr lang="en-US" sz="1200" smtClean="0"/>
              <a:t>        ourButton = (Button) findViewById(R.id.button);</a:t>
            </a:r>
          </a:p>
          <a:p>
            <a:pPr>
              <a:buNone/>
            </a:pPr>
            <a:r>
              <a:rPr lang="en-US" sz="1200" smtClean="0"/>
              <a:t>        ourButton.setOnClickListener(new OurOnClickListener(this));</a:t>
            </a:r>
          </a:p>
          <a:p>
            <a:pPr>
              <a:buNone/>
            </a:pPr>
            <a:r>
              <a:rPr lang="en-US" sz="1200" smtClean="0"/>
              <a:t>   </a:t>
            </a:r>
            <a:r>
              <a:rPr lang="en-US" sz="1200" smtClean="0"/>
              <a:t> </a:t>
            </a:r>
            <a:r>
              <a:rPr lang="en-US" sz="1200" smtClean="0"/>
              <a:t>}</a:t>
            </a:r>
            <a:endParaRPr lang="en-US" sz="1200" smtClean="0"/>
          </a:p>
          <a:p>
            <a:pPr>
              <a:buNone/>
            </a:pPr>
            <a:r>
              <a:rPr lang="en-US" sz="1200" smtClean="0"/>
              <a:t>...</a:t>
            </a:r>
            <a:endParaRPr lang="en-US" sz="1200"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com.example.helloandroid;</a:t>
            </a:r>
          </a:p>
          <a:p>
            <a:pPr>
              <a:buNone/>
            </a:pPr>
            <a:r>
              <a:rPr lang="en-US" sz="1400" smtClean="0"/>
              <a:t>import</a:t>
            </a:r>
            <a:r>
              <a:rPr lang="en-US" sz="1400" smtClean="0"/>
              <a:t> android.view.View;</a:t>
            </a:r>
          </a:p>
          <a:p>
            <a:pPr>
              <a:buNone/>
            </a:pPr>
            <a:r>
              <a:rPr lang="en-US" sz="1400" smtClean="0"/>
              <a:t>import </a:t>
            </a:r>
            <a:r>
              <a:rPr lang="en-US" sz="1400" smtClean="0"/>
              <a:t>android.view.View.OnClickListener</a:t>
            </a:r>
            <a:r>
              <a:rPr lang="en-US" sz="1400" smtClean="0"/>
              <a:t>;</a:t>
            </a:r>
            <a:endParaRPr lang="en-US" sz="1400" smtClean="0"/>
          </a:p>
          <a:p>
            <a:pPr>
              <a:buNone/>
            </a:pPr>
            <a:r>
              <a:rPr lang="en-US" sz="1400" smtClean="0"/>
              <a:t>public class OurOnClickListener implements </a:t>
            </a:r>
            <a:r>
              <a:rPr lang="en-US" sz="1400" smtClean="0"/>
              <a:t>OnClickListener </a:t>
            </a:r>
            <a:r>
              <a:rPr lang="en-US" sz="1400" smtClean="0"/>
              <a:t>{</a:t>
            </a:r>
          </a:p>
          <a:p>
            <a:pPr>
              <a:buNone/>
            </a:pPr>
            <a:endParaRPr lang="en-US" sz="1400" smtClean="0"/>
          </a:p>
          <a:p>
            <a:pPr>
              <a:buNone/>
            </a:pPr>
            <a:r>
              <a:rPr lang="en-US" sz="1400" smtClean="0"/>
              <a:t>MainActivity caller;</a:t>
            </a:r>
          </a:p>
          <a:p>
            <a:pPr>
              <a:buNone/>
            </a:pPr>
            <a:r>
              <a:rPr lang="en-US" sz="1400" smtClean="0"/>
              <a:t>private int </a:t>
            </a:r>
            <a:r>
              <a:rPr lang="en-US" sz="1400" smtClean="0"/>
              <a:t>count</a:t>
            </a:r>
            <a:r>
              <a:rPr lang="en-US" sz="1400" smtClean="0"/>
              <a:t>;</a:t>
            </a:r>
          </a:p>
          <a:p>
            <a:pPr>
              <a:buNone/>
            </a:pPr>
            <a:endParaRPr lang="en-US" sz="1400" smtClean="0"/>
          </a:p>
          <a:p>
            <a:pPr>
              <a:buNone/>
            </a:pPr>
            <a:r>
              <a:rPr lang="en-US" sz="1400" smtClean="0"/>
              <a:t>public OurOnClickListener(MainActivity activity) {</a:t>
            </a:r>
          </a:p>
          <a:p>
            <a:pPr lvl="1">
              <a:buNone/>
            </a:pPr>
            <a:r>
              <a:rPr lang="en-US" sz="1000" smtClean="0"/>
              <a:t>this.caller = activity;</a:t>
            </a:r>
          </a:p>
          <a:p>
            <a:pPr lvl="1">
              <a:buNone/>
            </a:pPr>
            <a:r>
              <a:rPr lang="en-US" sz="1000" smtClean="0"/>
              <a:t>this.count = 0;</a:t>
            </a:r>
          </a:p>
          <a:p>
            <a:pPr>
              <a:buNone/>
            </a:pPr>
            <a:r>
              <a:rPr lang="en-US" sz="1400" smtClean="0"/>
              <a:t>}</a:t>
            </a:r>
          </a:p>
          <a:p>
            <a:pPr>
              <a:buNone/>
            </a:pPr>
            <a:endParaRPr lang="en-US" sz="1400" smtClean="0"/>
          </a:p>
          <a:p>
            <a:pPr>
              <a:buNone/>
            </a:pPr>
            <a:r>
              <a:rPr lang="en-US" sz="1400" smtClean="0"/>
              <a:t>@Override</a:t>
            </a:r>
          </a:p>
          <a:p>
            <a:pPr>
              <a:buNone/>
            </a:pPr>
            <a:r>
              <a:rPr lang="en-US" sz="1400" smtClean="0"/>
              <a:t>public void onClick(View v) {</a:t>
            </a:r>
          </a:p>
          <a:p>
            <a:pPr lvl="1">
              <a:buNone/>
            </a:pPr>
            <a:r>
              <a:rPr lang="en-US" sz="1000" smtClean="0"/>
              <a:t>count++;</a:t>
            </a:r>
          </a:p>
          <a:p>
            <a:pPr lvl="1">
              <a:buNone/>
            </a:pPr>
            <a:r>
              <a:rPr lang="en-US" sz="1000" smtClean="0"/>
              <a:t>String countstr = Integer.toString(count);</a:t>
            </a:r>
          </a:p>
          <a:p>
            <a:pPr lvl="1">
              <a:buNone/>
            </a:pPr>
            <a:r>
              <a:rPr lang="en-US" sz="1000" smtClean="0"/>
              <a:t>caller.textView.setText("Clicked " + countstr + " </a:t>
            </a:r>
            <a:r>
              <a:rPr lang="en-US" sz="1000" smtClean="0"/>
              <a:t>times</a:t>
            </a:r>
            <a:r>
              <a:rPr lang="en-US" sz="1000" smtClean="0"/>
              <a:t>");</a:t>
            </a:r>
            <a:endParaRPr lang="en-US" sz="1000" smtClean="0"/>
          </a:p>
          <a:p>
            <a:pPr>
              <a:buNone/>
            </a:pPr>
            <a:r>
              <a:rPr lang="en-US" sz="1400" smtClean="0"/>
              <a:t>}</a:t>
            </a:r>
          </a:p>
          <a:p>
            <a:pPr>
              <a:buNone/>
            </a:pPr>
            <a:endParaRPr lang="en-US" sz="1400" smtClean="0"/>
          </a:p>
          <a:p>
            <a:pPr>
              <a:buNone/>
            </a:pPr>
            <a:r>
              <a:rPr lang="en-US" sz="1400" smtClean="0"/>
              <a:t>}</a:t>
            </a:r>
          </a:p>
          <a:p>
            <a:pPr>
              <a:buNone/>
            </a:pP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Tree>
    <p:custDataLst>
      <p:tags r:id="rId1"/>
    </p:custDataLst>
    <p:extLst>
      <p:ext uri="{BB962C8B-B14F-4D97-AF65-F5344CB8AC3E}">
        <p14:creationId xmlns="" xmlns:p14="http://schemas.microsoft.com/office/powerpoint/2010/main" val="336488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Tree>
    <p:custDataLst>
      <p:tags r:id="rId1"/>
    </p:custDataLst>
    <p:extLst>
      <p:ext uri="{BB962C8B-B14F-4D97-AF65-F5344CB8AC3E}">
        <p14:creationId xmlns="" xmlns:p14="http://schemas.microsoft.com/office/powerpoint/2010/main"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Tree>
    <p:custDataLst>
      <p:tags r:id="rId1"/>
    </p:custDataLst>
    <p:extLst>
      <p:ext uri="{BB962C8B-B14F-4D97-AF65-F5344CB8AC3E}">
        <p14:creationId xmlns="" xmlns:p14="http://schemas.microsoft.com/office/powerpoint/2010/main" val="2879994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101.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102.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10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04.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105.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106.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107.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108.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109.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111.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112.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11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14.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115.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116.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117.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118.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119.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21.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2.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48.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49.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51.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52.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53.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54.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55.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56.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57.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58.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59.xml><?xml version="1.0" encoding="utf-8"?>
<p:tagLst xmlns:a="http://schemas.openxmlformats.org/drawingml/2006/main" xmlns:r="http://schemas.openxmlformats.org/officeDocument/2006/relationships" xmlns:p="http://schemas.openxmlformats.org/presentationml/2006/main">
  <p:tag name="DVSHAPEID" val="BPxgzzHOnu0sWLkd79G5eu"/>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61.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62.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63.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64.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65.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66.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67.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68.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69.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71.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72.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73.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74.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75.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7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7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7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7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81.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82.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83.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84.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85.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86.xml><?xml version="1.0" encoding="utf-8"?>
<p:tagLst xmlns:a="http://schemas.openxmlformats.org/drawingml/2006/main" xmlns:r="http://schemas.openxmlformats.org/officeDocument/2006/relationships" xmlns:p="http://schemas.openxmlformats.org/presentationml/2006/main">
  <p:tag name="DVSHAPEID" val="Sebsob8MQaA90fYYdZVQtZ"/>
</p:tagLst>
</file>

<file path=ppt/tags/tag8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8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89.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1.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92.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93.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4.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95.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96.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97.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98.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99.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1877</Words>
  <Application>Microsoft Office PowerPoint</Application>
  <PresentationFormat>On-screen Show (4:3)</PresentationFormat>
  <Paragraphs>461</Paragraphs>
  <Slides>80</Slides>
  <Notes>80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Introduction to  Android Development Environment</vt:lpstr>
      <vt:lpstr>What is Android?</vt:lpstr>
      <vt:lpstr>Slide 3</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17</vt:lpstr>
      <vt:lpstr>Slide 18</vt:lpstr>
      <vt:lpstr>Slide 19</vt:lpstr>
      <vt:lpstr>Slide 20</vt:lpstr>
      <vt:lpstr>Mobile Labs</vt:lpstr>
      <vt:lpstr>Lab 1</vt:lpstr>
      <vt:lpstr>Slide 23</vt:lpstr>
      <vt:lpstr>Slide 24</vt:lpstr>
      <vt:lpstr>Slide 25</vt:lpstr>
      <vt:lpstr>Slide 26</vt:lpstr>
      <vt:lpstr>Slide 27</vt:lpstr>
      <vt:lpstr>Slide 28</vt:lpstr>
      <vt:lpstr>Important Files</vt:lpstr>
      <vt:lpstr>1   -   src/HelloWorld.java</vt:lpstr>
      <vt:lpstr>2   -   gen/R.java</vt:lpstr>
      <vt:lpstr>3   -   res/layout/main.xml</vt:lpstr>
      <vt:lpstr>3 contd. -  res/layout/main.xml</vt:lpstr>
      <vt:lpstr>3 contd.   - res/layout/main.xml</vt:lpstr>
      <vt:lpstr>3  Contd  -  Available Layouts</vt:lpstr>
      <vt:lpstr>3  contd -  Available Widgets</vt:lpstr>
      <vt:lpstr>4    -   res/values/strings.xml</vt:lpstr>
      <vt:lpstr>5  -  AndroidManifest.xml</vt:lpstr>
      <vt:lpstr>5 contd   -  AndroidManifest.xml</vt:lpstr>
      <vt:lpstr>Lab 2</vt:lpstr>
      <vt:lpstr>Application Components List</vt:lpstr>
      <vt:lpstr>Application Components List..contd</vt:lpstr>
      <vt:lpstr>Understanding Activity Stack</vt:lpstr>
      <vt:lpstr>Activity Stack</vt:lpstr>
      <vt:lpstr>Typical Game</vt:lpstr>
      <vt:lpstr>Understanding the Essence of Lifecycle</vt:lpstr>
      <vt:lpstr>Starting Activities</vt:lpstr>
      <vt:lpstr>Simplified Lifecycle Diagram</vt:lpstr>
      <vt:lpstr>Primary States</vt:lpstr>
      <vt:lpstr>Slide 50</vt:lpstr>
      <vt:lpstr>Lab 2 Changes to Lab 1 Code</vt:lpstr>
      <vt:lpstr>Slide 52</vt:lpstr>
      <vt:lpstr>Lab 3</vt:lpstr>
      <vt:lpstr>Slide 54</vt:lpstr>
      <vt:lpstr>Lab 3 Changes to Lab 2 Code</vt:lpstr>
      <vt:lpstr>Run and Check the Logcat Filter</vt:lpstr>
      <vt:lpstr>Slide 57</vt:lpstr>
      <vt:lpstr>Lab 4</vt:lpstr>
      <vt:lpstr>Slide 59</vt:lpstr>
      <vt:lpstr>Slide 60</vt:lpstr>
      <vt:lpstr>Lab 5</vt:lpstr>
      <vt:lpstr>Slide 62</vt:lpstr>
      <vt:lpstr>Lab 5 Changes to Lab 4 Code</vt:lpstr>
      <vt:lpstr>Slide 64</vt:lpstr>
      <vt:lpstr>Lab 6</vt:lpstr>
      <vt:lpstr>Slide 66</vt:lpstr>
      <vt:lpstr>Slide 67</vt:lpstr>
      <vt:lpstr>Slide 68</vt:lpstr>
      <vt:lpstr>Dalvik Debug Monitor Server</vt:lpstr>
      <vt:lpstr>DDMS</vt:lpstr>
      <vt:lpstr>Some Elements covered</vt:lpstr>
      <vt:lpstr>Lab 7</vt:lpstr>
      <vt:lpstr>On Activity_main.xml  - 1 add a button and change properties to Submit</vt:lpstr>
      <vt:lpstr>Slide 74</vt:lpstr>
      <vt:lpstr>Slide 75</vt:lpstr>
      <vt:lpstr>Slide 76</vt:lpstr>
      <vt:lpstr>New OnCreate Method</vt:lpstr>
      <vt:lpstr>Slide 78</vt:lpstr>
      <vt:lpstr>NEW CLASS CREATED IN LAB 7</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48</cp:revision>
  <dcterms:created xsi:type="dcterms:W3CDTF">2015-09-01T18:14:03Z</dcterms:created>
  <dcterms:modified xsi:type="dcterms:W3CDTF">2015-09-02T01:50:53Z</dcterms:modified>
</cp:coreProperties>
</file>